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CD9B7E5-D6B3-4E4E-AEDE-68330EE46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56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A4D7595-F0B1-44C5-B0F2-51E62E68A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23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42E19F9-6CA1-46AC-A4B5-8FB6002A6A9C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681677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497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我神，求祢用聖靈再充滿我！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Spirit of the living God, fall fresh on me;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我神，求祢用聖靈再充滿我！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Spirit of the living God, fall fresh on me;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破我、鎔我、模我、造我，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Break me, melt me, mold me, fill me,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我神，求祢用聖靈再充滿我！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Spirit of the living God, fall fresh on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828092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H252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我神</a:t>
            </a:r>
            <a:r>
              <a:rPr lang="zh-TW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求祢用聖靈再充滿我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SPIRIT OF THE LIVING GOD (1/1)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758</TotalTime>
  <Words>102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H252  我神，求祢用聖靈再充滿我  SPIRIT OF THE LIVING GOD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66</cp:revision>
  <dcterms:created xsi:type="dcterms:W3CDTF">2001-04-19T19:07:54Z</dcterms:created>
  <dcterms:modified xsi:type="dcterms:W3CDTF">2017-08-05T13:44:37Z</dcterms:modified>
</cp:coreProperties>
</file>